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92" r:id="rId2"/>
    <p:sldId id="403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7AC"/>
    <a:srgbClr val="009C84"/>
    <a:srgbClr val="008080"/>
    <a:srgbClr val="005861"/>
    <a:srgbClr val="006C6F"/>
    <a:srgbClr val="C85B35"/>
    <a:srgbClr val="960E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3969" autoAdjust="0"/>
  </p:normalViewPr>
  <p:slideViewPr>
    <p:cSldViewPr snapToGrid="0" snapToObjects="1">
      <p:cViewPr varScale="1">
        <p:scale>
          <a:sx n="87" d="100"/>
          <a:sy n="87" d="100"/>
        </p:scale>
        <p:origin x="14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21/11/2024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3475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21/11/2024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6100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21/11/2024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127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21/11/2024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5457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21/11/2024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5643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21/11/2024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6072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21/11/2024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8557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21/11/2024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6400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21/11/2024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3397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21/11/2024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835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88CC7-59FD-8349-8330-3CDC524F45E3}" type="datetimeFigureOut">
              <a:rPr lang="es-MX" smtClean="0"/>
              <a:t>21/11/2024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504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88CC7-59FD-8349-8330-3CDC524F45E3}" type="datetimeFigureOut">
              <a:rPr lang="es-MX" smtClean="0"/>
              <a:t>21/11/2024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6900C-EB63-0041-BDF2-73F8E737FF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0932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CEE7FAA9-E0C5-5D5A-5F90-2159E040C67D}"/>
              </a:ext>
            </a:extLst>
          </p:cNvPr>
          <p:cNvSpPr txBox="1"/>
          <p:nvPr/>
        </p:nvSpPr>
        <p:spPr>
          <a:xfrm>
            <a:off x="3941204" y="3629968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2025</a:t>
            </a: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6273C39-E1CC-0A0D-9587-5C0BF3BF0116}"/>
              </a:ext>
            </a:extLst>
          </p:cNvPr>
          <p:cNvSpPr/>
          <p:nvPr/>
        </p:nvSpPr>
        <p:spPr>
          <a:xfrm>
            <a:off x="1936250" y="3033506"/>
            <a:ext cx="5271500" cy="153050"/>
          </a:xfrm>
          <a:prstGeom prst="rect">
            <a:avLst/>
          </a:prstGeom>
          <a:gradFill flip="none" rotWithShape="1">
            <a:gsLst>
              <a:gs pos="0">
                <a:srgbClr val="006C6F">
                  <a:shade val="30000"/>
                  <a:satMod val="115000"/>
                </a:srgbClr>
              </a:gs>
              <a:gs pos="50000">
                <a:srgbClr val="006C6F">
                  <a:shade val="67500"/>
                  <a:satMod val="115000"/>
                </a:srgbClr>
              </a:gs>
              <a:gs pos="100000">
                <a:srgbClr val="006C6F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5208E7E-4B62-12E1-39FE-86BA964A40B6}"/>
              </a:ext>
            </a:extLst>
          </p:cNvPr>
          <p:cNvSpPr/>
          <p:nvPr/>
        </p:nvSpPr>
        <p:spPr>
          <a:xfrm>
            <a:off x="1936250" y="3273162"/>
            <a:ext cx="5271508" cy="153050"/>
          </a:xfrm>
          <a:prstGeom prst="rect">
            <a:avLst/>
          </a:prstGeom>
          <a:gradFill flip="none" rotWithShape="1">
            <a:gsLst>
              <a:gs pos="0">
                <a:srgbClr val="009C84">
                  <a:shade val="30000"/>
                  <a:satMod val="115000"/>
                </a:srgbClr>
              </a:gs>
              <a:gs pos="50000">
                <a:srgbClr val="009C84">
                  <a:shade val="67500"/>
                  <a:satMod val="115000"/>
                </a:srgbClr>
              </a:gs>
              <a:gs pos="100000">
                <a:srgbClr val="009C84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FD027A0-FC17-0A21-CA4F-08C3F03CEBB0}"/>
              </a:ext>
            </a:extLst>
          </p:cNvPr>
          <p:cNvSpPr txBox="1"/>
          <p:nvPr/>
        </p:nvSpPr>
        <p:spPr>
          <a:xfrm>
            <a:off x="550843" y="1506311"/>
            <a:ext cx="77668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rgbClr val="0058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7.4. CALENDARIO DE SESIONES </a:t>
            </a:r>
          </a:p>
        </p:txBody>
      </p:sp>
    </p:spTree>
    <p:extLst>
      <p:ext uri="{BB962C8B-B14F-4D97-AF65-F5344CB8AC3E}">
        <p14:creationId xmlns:p14="http://schemas.microsoft.com/office/powerpoint/2010/main" val="3916956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167CA5B-10CB-3279-B9CB-0A1241092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256857"/>
              </p:ext>
            </p:extLst>
          </p:nvPr>
        </p:nvGraphicFramePr>
        <p:xfrm>
          <a:off x="1222872" y="1143183"/>
          <a:ext cx="6367750" cy="4968240"/>
        </p:xfrm>
        <a:graphic>
          <a:graphicData uri="http://schemas.openxmlformats.org/drawingml/2006/table">
            <a:tbl>
              <a:tblPr/>
              <a:tblGrid>
                <a:gridCol w="2370218">
                  <a:extLst>
                    <a:ext uri="{9D8B030D-6E8A-4147-A177-3AD203B41FA5}">
                      <a16:colId xmlns:a16="http://schemas.microsoft.com/office/drawing/2014/main" val="1017131736"/>
                    </a:ext>
                  </a:extLst>
                </a:gridCol>
                <a:gridCol w="1992462">
                  <a:extLst>
                    <a:ext uri="{9D8B030D-6E8A-4147-A177-3AD203B41FA5}">
                      <a16:colId xmlns:a16="http://schemas.microsoft.com/office/drawing/2014/main" val="1687381571"/>
                    </a:ext>
                  </a:extLst>
                </a:gridCol>
                <a:gridCol w="2005070">
                  <a:extLst>
                    <a:ext uri="{9D8B030D-6E8A-4147-A177-3AD203B41FA5}">
                      <a16:colId xmlns:a16="http://schemas.microsoft.com/office/drawing/2014/main" val="1708600421"/>
                    </a:ext>
                  </a:extLst>
                </a:gridCol>
              </a:tblGrid>
              <a:tr h="42561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DE SESIÓN ORDINARIA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HORA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769096"/>
                  </a:ext>
                </a:extLst>
              </a:tr>
              <a:tr h="67644">
                <a:tc>
                  <a:txBody>
                    <a:bodyPr/>
                    <a:lstStyle/>
                    <a:p>
                      <a:pPr algn="ctr" fontAlgn="b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CUADRAGÉSIMA </a:t>
                      </a:r>
                    </a:p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</a:t>
                      </a:r>
                    </a:p>
                    <a:p>
                      <a:pPr algn="ctr" fontAlgn="b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rgbClr val="00C7AC">
                            <a:tint val="66000"/>
                            <a:satMod val="160000"/>
                          </a:srgbClr>
                        </a:gs>
                        <a:gs pos="50000">
                          <a:srgbClr val="00C7AC">
                            <a:tint val="44500"/>
                            <a:satMod val="160000"/>
                          </a:srgbClr>
                        </a:gs>
                        <a:gs pos="100000">
                          <a:srgbClr val="00C7AC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19/MARZO/2025</a:t>
                      </a:r>
                    </a:p>
                    <a:p>
                      <a:pPr algn="ctr" fontAlgn="ctr"/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rgbClr val="00C7AC">
                            <a:tint val="66000"/>
                            <a:satMod val="160000"/>
                          </a:srgbClr>
                        </a:gs>
                        <a:gs pos="50000">
                          <a:srgbClr val="00C7AC">
                            <a:tint val="44500"/>
                            <a:satMod val="160000"/>
                          </a:srgbClr>
                        </a:gs>
                        <a:gs pos="100000">
                          <a:srgbClr val="00C7AC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12:00 HORAS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rgbClr val="00C7AC">
                            <a:tint val="66000"/>
                            <a:satMod val="160000"/>
                          </a:srgbClr>
                        </a:gs>
                        <a:gs pos="50000">
                          <a:srgbClr val="00C7AC">
                            <a:tint val="44500"/>
                            <a:satMod val="160000"/>
                          </a:srgbClr>
                        </a:gs>
                        <a:gs pos="100000">
                          <a:srgbClr val="00C7AC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98553950"/>
                  </a:ext>
                </a:extLst>
              </a:tr>
              <a:tr h="253843">
                <a:tc>
                  <a:txBody>
                    <a:bodyPr/>
                    <a:lstStyle/>
                    <a:p>
                      <a:pPr algn="ctr" fontAlgn="b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CUADRAGÉSIMA</a:t>
                      </a:r>
                    </a:p>
                    <a:p>
                      <a:pPr algn="ct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TERCERA</a:t>
                      </a:r>
                    </a:p>
                    <a:p>
                      <a:pPr algn="ctr" fontAlgn="b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rgbClr val="00C7AC">
                            <a:tint val="66000"/>
                            <a:satMod val="160000"/>
                          </a:srgbClr>
                        </a:gs>
                        <a:gs pos="50000">
                          <a:srgbClr val="00C7AC">
                            <a:tint val="44500"/>
                            <a:satMod val="160000"/>
                          </a:srgbClr>
                        </a:gs>
                        <a:gs pos="100000">
                          <a:srgbClr val="00C7AC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18/JUNIO/2025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rgbClr val="00C7AC">
                            <a:tint val="66000"/>
                            <a:satMod val="160000"/>
                          </a:srgbClr>
                        </a:gs>
                        <a:gs pos="50000">
                          <a:srgbClr val="00C7AC">
                            <a:tint val="44500"/>
                            <a:satMod val="160000"/>
                          </a:srgbClr>
                        </a:gs>
                        <a:gs pos="100000">
                          <a:srgbClr val="00C7AC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12:00 HORAS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rgbClr val="00C7AC">
                            <a:tint val="66000"/>
                            <a:satMod val="160000"/>
                          </a:srgbClr>
                        </a:gs>
                        <a:gs pos="50000">
                          <a:srgbClr val="00C7AC">
                            <a:tint val="44500"/>
                            <a:satMod val="160000"/>
                          </a:srgbClr>
                        </a:gs>
                        <a:gs pos="100000">
                          <a:srgbClr val="00C7AC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16167044"/>
                  </a:ext>
                </a:extLst>
              </a:tr>
              <a:tr h="352389">
                <a:tc>
                  <a:txBody>
                    <a:bodyPr/>
                    <a:lstStyle/>
                    <a:p>
                      <a:pPr algn="ctr" fontAlgn="b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CUADRAGÉSIMA</a:t>
                      </a:r>
                    </a:p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CUARTA</a:t>
                      </a:r>
                    </a:p>
                    <a:p>
                      <a:pPr algn="ctr" fontAlgn="b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rgbClr val="00C7AC">
                            <a:tint val="66000"/>
                            <a:satMod val="160000"/>
                          </a:srgbClr>
                        </a:gs>
                        <a:gs pos="50000">
                          <a:srgbClr val="00C7AC">
                            <a:tint val="44500"/>
                            <a:satMod val="160000"/>
                          </a:srgbClr>
                        </a:gs>
                        <a:gs pos="100000">
                          <a:srgbClr val="00C7AC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23/SEPTIEMBRE/2025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rgbClr val="00C7AC">
                            <a:tint val="66000"/>
                            <a:satMod val="160000"/>
                          </a:srgbClr>
                        </a:gs>
                        <a:gs pos="50000">
                          <a:srgbClr val="00C7AC">
                            <a:tint val="44500"/>
                            <a:satMod val="160000"/>
                          </a:srgbClr>
                        </a:gs>
                        <a:gs pos="100000">
                          <a:srgbClr val="00C7AC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09:00 HORAS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rgbClr val="00C7AC">
                            <a:tint val="66000"/>
                            <a:satMod val="160000"/>
                          </a:srgbClr>
                        </a:gs>
                        <a:gs pos="50000">
                          <a:srgbClr val="00C7AC">
                            <a:tint val="44500"/>
                            <a:satMod val="160000"/>
                          </a:srgbClr>
                        </a:gs>
                        <a:gs pos="100000">
                          <a:srgbClr val="00C7AC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56241671"/>
                  </a:ext>
                </a:extLst>
              </a:tr>
              <a:tr h="425616">
                <a:tc>
                  <a:txBody>
                    <a:bodyPr/>
                    <a:lstStyle/>
                    <a:p>
                      <a:pPr algn="ctr" fontAlgn="b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CUADRAGÉSIMA</a:t>
                      </a:r>
                    </a:p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QUINTA</a:t>
                      </a:r>
                    </a:p>
                    <a:p>
                      <a:pPr algn="ctr" fontAlgn="b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rgbClr val="00C7AC">
                            <a:tint val="66000"/>
                            <a:satMod val="160000"/>
                          </a:srgbClr>
                        </a:gs>
                        <a:gs pos="50000">
                          <a:srgbClr val="00C7AC">
                            <a:tint val="44500"/>
                            <a:satMod val="160000"/>
                          </a:srgbClr>
                        </a:gs>
                        <a:gs pos="100000">
                          <a:srgbClr val="00C7AC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16/DICIEMBRE/2025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rgbClr val="00C7AC">
                            <a:tint val="66000"/>
                            <a:satMod val="160000"/>
                          </a:srgbClr>
                        </a:gs>
                        <a:gs pos="50000">
                          <a:srgbClr val="00C7AC">
                            <a:tint val="44500"/>
                            <a:satMod val="160000"/>
                          </a:srgbClr>
                        </a:gs>
                        <a:gs pos="100000">
                          <a:srgbClr val="00C7AC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12:00 HORAS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oolSlant"/>
                      <a:lightRig rig="flood" dir="t"/>
                    </a:cell3D>
                    <a:gradFill flip="none" rotWithShape="1">
                      <a:gsLst>
                        <a:gs pos="0">
                          <a:srgbClr val="00C7AC">
                            <a:tint val="66000"/>
                            <a:satMod val="160000"/>
                          </a:srgbClr>
                        </a:gs>
                        <a:gs pos="50000">
                          <a:srgbClr val="00C7AC">
                            <a:tint val="44500"/>
                            <a:satMod val="160000"/>
                          </a:srgbClr>
                        </a:gs>
                        <a:gs pos="100000">
                          <a:srgbClr val="00C7AC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80733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782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4238</TotalTime>
  <Words>51</Words>
  <Application>Microsoft Office PowerPoint</Application>
  <PresentationFormat>Presentación en pantalla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Joel Gil</dc:creator>
  <cp:lastModifiedBy>Luz Marina Vega García</cp:lastModifiedBy>
  <cp:revision>101</cp:revision>
  <dcterms:created xsi:type="dcterms:W3CDTF">2022-01-31T20:03:20Z</dcterms:created>
  <dcterms:modified xsi:type="dcterms:W3CDTF">2024-11-21T16:39:03Z</dcterms:modified>
</cp:coreProperties>
</file>